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jpeg" ContentType="image/jpeg"/>
  <Override PartName="/ppt/media/image25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7.jpeg" ContentType="image/jpe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24.png" ContentType="image/png"/>
  <Override PartName="/ppt/media/image21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9480" cy="6184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9480" cy="61848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7240" y="2882160"/>
            <a:ext cx="9068400" cy="258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3024000" y="4320000"/>
            <a:ext cx="5040000" cy="2245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        </a:t>
            </a:r>
            <a:r>
              <a:rPr b="1" lang="en-IN" sz="2200">
                <a:solidFill>
                  <a:srgbClr val="ff6600"/>
                </a:solidFill>
                <a:latin typeface="Times new roman"/>
              </a:rPr>
              <a:t>Presented by</a:t>
            </a:r>
            <a:endParaRPr/>
          </a:p>
          <a:p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amn"/>
              </a:rPr>
              <a:t>  </a:t>
            </a:r>
            <a:r>
              <a:rPr b="1" lang="en-IN" sz="2200">
                <a:solidFill>
                  <a:srgbClr val="6666ff"/>
                </a:solidFill>
                <a:latin typeface="Times new roamn"/>
              </a:rPr>
              <a:t>C.KEERTHI KUMARI</a:t>
            </a:r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amn"/>
              </a:rPr>
              <a:t>  </a:t>
            </a:r>
            <a:r>
              <a:rPr b="1" lang="en-IN" sz="2200">
                <a:solidFill>
                  <a:srgbClr val="6666ff"/>
                </a:solidFill>
                <a:latin typeface="Times new roamn"/>
              </a:rPr>
              <a:t>T.BEERASWAMY</a:t>
            </a:r>
            <a:endParaRPr/>
          </a:p>
        </p:txBody>
      </p:sp>
      <p:sp>
        <p:nvSpPr>
          <p:cNvPr id="76" name="TextShape 3"/>
          <p:cNvSpPr txBox="1"/>
          <p:nvPr/>
        </p:nvSpPr>
        <p:spPr>
          <a:xfrm>
            <a:off x="360000" y="1944000"/>
            <a:ext cx="9360000" cy="17823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6000">
                <a:solidFill>
                  <a:srgbClr val="6666ff"/>
                </a:solidFill>
                <a:latin typeface="Times New Roman"/>
                <a:ea typeface="DejaVu Sans"/>
              </a:rPr>
              <a:t>Camera module supported API'S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528000" y="1368000"/>
            <a:ext cx="2463120" cy="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CustomShape 2"/>
          <p:cNvSpPr/>
          <p:nvPr/>
        </p:nvSpPr>
        <p:spPr>
          <a:xfrm>
            <a:off x="4824000" y="6840000"/>
            <a:ext cx="30636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7272000" y="6480000"/>
            <a:ext cx="1318320" cy="39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500">
                <a:solidFill>
                  <a:srgbClr val="000000"/>
                </a:solidFill>
                <a:latin typeface="Purisa"/>
              </a:rPr>
              <a:t>Continued...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76520" y="1514520"/>
            <a:ext cx="8691120" cy="5685120"/>
          </a:xfrm>
          <a:prstGeom prst="rect">
            <a:avLst/>
          </a:prstGeom>
          <a:ln>
            <a:noFill/>
          </a:ln>
        </p:spPr>
      </p:pic>
      <p:sp>
        <p:nvSpPr>
          <p:cNvPr id="106" name="CustomShape 4"/>
          <p:cNvSpPr/>
          <p:nvPr/>
        </p:nvSpPr>
        <p:spPr>
          <a:xfrm>
            <a:off x="566280" y="491400"/>
            <a:ext cx="9153360" cy="102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b="1" lang="en-IN" sz="2200" u="sng">
                <a:solidFill>
                  <a:srgbClr val="ff950e"/>
                </a:solidFill>
                <a:latin typeface="Times New Roman"/>
              </a:rPr>
              <a:t>Desktop/APQ8009/kemsys_skate212/packages/apps/Camera2/src/com/android/camera/app/CameraController.java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06840" y="6370560"/>
            <a:ext cx="305280" cy="60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609320" y="5976000"/>
            <a:ext cx="1318320" cy="397440"/>
          </a:xfrm>
          <a:prstGeom prst="rect">
            <a:avLst/>
          </a:prstGeom>
          <a:noFill/>
          <a:ln>
            <a:noFill/>
          </a:ln>
        </p:spPr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992160"/>
            <a:ext cx="9501480" cy="62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506840" y="6370560"/>
            <a:ext cx="305280" cy="60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7560000" y="5904000"/>
            <a:ext cx="1318320" cy="39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500">
                <a:solidFill>
                  <a:srgbClr val="000000"/>
                </a:solidFill>
                <a:latin typeface="Purisa"/>
              </a:rPr>
              <a:t>Continued...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0160" y="1728000"/>
            <a:ext cx="9177480" cy="520380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439920" y="900000"/>
            <a:ext cx="9027720" cy="71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548000"/>
            <a:ext cx="9108000" cy="556380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288000" y="704520"/>
            <a:ext cx="849564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620000"/>
            <a:ext cx="10080000" cy="604764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207000" y="783360"/>
            <a:ext cx="936864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home/thontbee/Desktop/APQ8009/kemsys_skate212/framework/base/core/jni/android_hardware_camera.cpp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548000"/>
            <a:ext cx="9108000" cy="556380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288000" y="704520"/>
            <a:ext cx="849564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0320" y="1007280"/>
            <a:ext cx="957132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home/thontbee/Desktop/APQ8009/kemsys_skate212/framework/base/core/jni/android_hardware_camera.cpp</a:t>
            </a:r>
            <a:endParaRPr/>
          </a:p>
        </p:txBody>
      </p:sp>
      <p:pic>
        <p:nvPicPr>
          <p:cNvPr id="1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60" y="1836000"/>
            <a:ext cx="9357480" cy="555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640" y="1584000"/>
            <a:ext cx="9495000" cy="556380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274320" y="900000"/>
            <a:ext cx="9517320" cy="71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home/thontbee/Desktop/APQ8009/kemsys_skate212/framework/av/camera/Icamera.cpp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160" y="1656000"/>
            <a:ext cx="9213480" cy="55998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291600" y="855360"/>
            <a:ext cx="928404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home/thontbee/Desktop/APQ8009/kemsys_skate212/hardware/qcom/camera/Qcamera2/HAL/Qcamera2HWI.cpp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60" y="1152000"/>
            <a:ext cx="9429480" cy="61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297160" y="960480"/>
            <a:ext cx="5637240" cy="100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1" lang="en-IN" sz="3600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7488000" y="6264000"/>
            <a:ext cx="1318320" cy="397440"/>
          </a:xfrm>
          <a:prstGeom prst="rect">
            <a:avLst/>
          </a:prstGeom>
          <a:noFill/>
          <a:ln>
            <a:noFill/>
          </a:ln>
        </p:spPr>
      </p:sp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960" y="2160000"/>
            <a:ext cx="9752760" cy="45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88000" y="1093680"/>
            <a:ext cx="9503640" cy="71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home/thontbee/Desktop/APQ8009/kemsys_skate212/kernel/drivers/media/platform/msm/camera_v2/Kconfig</a:t>
            </a:r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0" y="1872000"/>
            <a:ext cx="9179640" cy="54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24000" y="1002600"/>
            <a:ext cx="9035640" cy="71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home/thontbee/Desktop/APQ8009/kemsys_skate212/kernel/drivers/media/platform/msm/camera_v2/sensor/Makefile</a:t>
            </a:r>
            <a:endParaRPr/>
          </a:p>
        </p:txBody>
      </p:sp>
      <p:pic>
        <p:nvPicPr>
          <p:cNvPr id="1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400" y="1800000"/>
            <a:ext cx="9039240" cy="53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1008000"/>
            <a:ext cx="907164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home/thontbee/Desktop/APQ8009/kemsys_skate212/kernel/drivers/media/platform/msm/camera_v2/Makefile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2520000" y="3816000"/>
            <a:ext cx="143640" cy="429840"/>
          </a:xfrm>
          <a:prstGeom prst="rect">
            <a:avLst/>
          </a:prstGeom>
          <a:noFill/>
          <a:ln>
            <a:noFill/>
          </a:ln>
        </p:spPr>
      </p:sp>
      <p:pic>
        <p:nvPicPr>
          <p:cNvPr id="1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400" y="1908000"/>
            <a:ext cx="9327240" cy="500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936000" y="1188000"/>
            <a:ext cx="8459640" cy="164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0066ff"/>
                </a:solidFill>
                <a:latin typeface="Times New Roman"/>
              </a:rPr>
              <a:t>Platform CMOS  driver code</a:t>
            </a:r>
            <a:endParaRPr/>
          </a:p>
          <a:p>
            <a:endParaRPr/>
          </a:p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home/thontbee/Desktop/APQ8009/kemsys_skate212/kernel/drivers/media/platform/msm/camera_v2/sensor/msm_sensor.c &amp; msm_sensor_driver.c &amp; msm_sensor_init.c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354560" y="6370560"/>
            <a:ext cx="934200" cy="85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1306440" y="2637000"/>
            <a:ext cx="6118560" cy="134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5000">
                <a:solidFill>
                  <a:srgbClr val="953735"/>
                </a:solidFill>
                <a:latin typeface="Brush Script MT"/>
                <a:ea typeface="DejaVu Sans"/>
              </a:rPr>
              <a:t>   </a:t>
            </a:r>
            <a:r>
              <a:rPr b="1" lang="en-IN" sz="5600">
                <a:solidFill>
                  <a:srgbClr val="953735"/>
                </a:solidFill>
                <a:latin typeface="Purisa"/>
                <a:ea typeface="DejaVu Sans"/>
              </a:rPr>
              <a:t>Thank you</a:t>
            </a:r>
            <a:endParaRPr/>
          </a:p>
        </p:txBody>
      </p:sp>
      <p:pic>
        <p:nvPicPr>
          <p:cNvPr id="137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89440" y="3808800"/>
            <a:ext cx="1293840" cy="144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55480" y="873000"/>
            <a:ext cx="7767000" cy="70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-360" y="6825240"/>
            <a:ext cx="5290920" cy="37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  <p:sp>
        <p:nvSpPr>
          <p:cNvPr id="82" name="CustomShape 3"/>
          <p:cNvSpPr/>
          <p:nvPr/>
        </p:nvSpPr>
        <p:spPr>
          <a:xfrm>
            <a:off x="555480" y="1110960"/>
            <a:ext cx="7171560" cy="46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2200">
                <a:solidFill>
                  <a:srgbClr val="000000"/>
                </a:solidFill>
                <a:latin typeface="Arial"/>
                <a:ea typeface="DejaVu Sans"/>
              </a:rPr>
              <a:t>                      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3" name="CustomShape 4"/>
          <p:cNvSpPr/>
          <p:nvPr/>
        </p:nvSpPr>
        <p:spPr>
          <a:xfrm>
            <a:off x="396720" y="2063520"/>
            <a:ext cx="4599000" cy="150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b="1" i="1" lang="en-IN" sz="1979">
                <a:solidFill>
                  <a:srgbClr val="6666ff"/>
                </a:solidFill>
                <a:latin typeface="Arial"/>
                <a:ea typeface="DejaVu Sans"/>
              </a:rPr>
              <a:t>  </a:t>
            </a:r>
            <a:endParaRPr/>
          </a:p>
        </p:txBody>
      </p:sp>
      <p:sp>
        <p:nvSpPr>
          <p:cNvPr id="84" name="CustomShape 5"/>
          <p:cNvSpPr/>
          <p:nvPr/>
        </p:nvSpPr>
        <p:spPr>
          <a:xfrm>
            <a:off x="5715000" y="2301480"/>
            <a:ext cx="4281120" cy="235188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CustomShape 6"/>
          <p:cNvSpPr/>
          <p:nvPr/>
        </p:nvSpPr>
        <p:spPr>
          <a:xfrm>
            <a:off x="476280" y="4365000"/>
            <a:ext cx="4043160" cy="150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666666"/>
                </a:solidFill>
                <a:latin typeface="Arial"/>
                <a:ea typeface="DejaVu Sans"/>
              </a:rPr>
              <a:t>  </a:t>
            </a:r>
            <a:endParaRPr/>
          </a:p>
        </p:txBody>
      </p:sp>
      <p:sp>
        <p:nvSpPr>
          <p:cNvPr id="86" name="CustomShape 7"/>
          <p:cNvSpPr/>
          <p:nvPr/>
        </p:nvSpPr>
        <p:spPr>
          <a:xfrm>
            <a:off x="5635800" y="5000040"/>
            <a:ext cx="4281120" cy="65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87" name="CustomShape 8"/>
          <p:cNvSpPr/>
          <p:nvPr/>
        </p:nvSpPr>
        <p:spPr>
          <a:xfrm>
            <a:off x="1491120" y="6851160"/>
            <a:ext cx="5290920" cy="37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/>
          </a:p>
        </p:txBody>
      </p:sp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87240"/>
            <a:ext cx="10079640" cy="5971680"/>
          </a:xfrm>
          <a:prstGeom prst="rect">
            <a:avLst/>
          </a:prstGeom>
          <a:ln>
            <a:noFill/>
          </a:ln>
        </p:spPr>
      </p:pic>
      <p:sp>
        <p:nvSpPr>
          <p:cNvPr id="89" name="CustomShape 9"/>
          <p:cNvSpPr/>
          <p:nvPr/>
        </p:nvSpPr>
        <p:spPr>
          <a:xfrm>
            <a:off x="2143080" y="872640"/>
            <a:ext cx="5793480" cy="55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IN" sz="2800">
                <a:latin typeface="Times new roman"/>
              </a:rPr>
              <a:t>Architecture path of camera driver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1476000"/>
            <a:ext cx="10081080" cy="604800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360000" y="936000"/>
            <a:ext cx="9072000" cy="5040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Appliction ---Framwork/base/core/java/android/hardware/camera.java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84360"/>
            <a:ext cx="9576000" cy="590364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432000" y="1008000"/>
            <a:ext cx="9216000" cy="4320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JNI ----Framwork/base/core/jni/android_hardware_camera.cpp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76000" y="1008000"/>
            <a:ext cx="8136000" cy="4320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Native framwork---Framework/av/camera/camera.cpp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40000"/>
            <a:ext cx="9143280" cy="61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800000" y="1080000"/>
            <a:ext cx="5665680" cy="401400"/>
          </a:xfrm>
          <a:prstGeom prst="rect">
            <a:avLst/>
          </a:prstGeom>
        </p:spPr>
        <p:txBody>
          <a:bodyPr lIns="90000" rIns="90000" tIns="45000" bIns="45000"/>
          <a:p>
            <a:pPr algn="just"/>
            <a:r>
              <a:rPr b="1" lang="en-IN" sz="2200">
                <a:solidFill>
                  <a:srgbClr val="ff6600"/>
                </a:solidFill>
                <a:latin typeface="Times new roman"/>
              </a:rPr>
              <a:t>Binder---Framworks /av/ camera/icamera.cpp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584000"/>
            <a:ext cx="10080360" cy="55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32000" y="1080000"/>
            <a:ext cx="9216000" cy="401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HAL---Hardware/&lt;qcom&gt;/camera/Qcamera2/HAL/Qcamera2HWI.cpp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" y="1584000"/>
            <a:ext cx="10081080" cy="597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16000" y="1296000"/>
            <a:ext cx="7043040" cy="40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Framwork/base/core/java/android/hardware/camera.java</a:t>
            </a:r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1692000"/>
            <a:ext cx="8352000" cy="57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